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44"/>
    <p:restoredTop sz="93852"/>
  </p:normalViewPr>
  <p:slideViewPr>
    <p:cSldViewPr snapToGrid="0" snapToObjects="1">
      <p:cViewPr varScale="1">
        <p:scale>
          <a:sx n="81" d="100"/>
          <a:sy n="81" d="100"/>
        </p:scale>
        <p:origin x="18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FBFA3-EB2A-4575-AADD-D57EC109DD3B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EF70ECA-3569-482D-A96A-D1C04C05D970}">
      <dgm:prSet custT="1"/>
      <dgm:spPr/>
      <dgm:t>
        <a:bodyPr/>
        <a:lstStyle/>
        <a:p>
          <a:r>
            <a:rPr lang="en-US" sz="1800" dirty="0"/>
            <a:t>Varies with courses and teaching teams</a:t>
          </a:r>
        </a:p>
      </dgm:t>
    </dgm:pt>
    <dgm:pt modelId="{9F152C9F-37DE-456D-9B20-74BFF1ECAD05}" type="parTrans" cxnId="{7DD97277-AD85-4BB0-BC19-C0B4BBE0498A}">
      <dgm:prSet/>
      <dgm:spPr/>
      <dgm:t>
        <a:bodyPr/>
        <a:lstStyle/>
        <a:p>
          <a:endParaRPr lang="en-US" sz="2400"/>
        </a:p>
      </dgm:t>
    </dgm:pt>
    <dgm:pt modelId="{5A12F23A-96B2-4FD4-B7DF-2201C1C4251C}" type="sibTrans" cxnId="{7DD97277-AD85-4BB0-BC19-C0B4BBE0498A}">
      <dgm:prSet/>
      <dgm:spPr/>
      <dgm:t>
        <a:bodyPr/>
        <a:lstStyle/>
        <a:p>
          <a:endParaRPr lang="en-US" sz="2400"/>
        </a:p>
      </dgm:t>
    </dgm:pt>
    <dgm:pt modelId="{CA22CEE0-08F8-43AE-AB4A-9D5A31ED5EFA}">
      <dgm:prSet custT="1"/>
      <dgm:spPr/>
      <dgm:t>
        <a:bodyPr/>
        <a:lstStyle/>
        <a:p>
          <a:r>
            <a:rPr lang="en-US" sz="1800"/>
            <a:t>Compliments the instructor’s syllabus </a:t>
          </a:r>
        </a:p>
      </dgm:t>
    </dgm:pt>
    <dgm:pt modelId="{BCB19EB3-868D-470C-87E7-8EA06E1C08E4}" type="parTrans" cxnId="{3DAB0120-EDDF-4F44-BEB4-556BE9F618D1}">
      <dgm:prSet/>
      <dgm:spPr/>
      <dgm:t>
        <a:bodyPr/>
        <a:lstStyle/>
        <a:p>
          <a:endParaRPr lang="en-US" sz="2400"/>
        </a:p>
      </dgm:t>
    </dgm:pt>
    <dgm:pt modelId="{BFF19CB3-1894-48D0-92DA-656F25F4000F}" type="sibTrans" cxnId="{3DAB0120-EDDF-4F44-BEB4-556BE9F618D1}">
      <dgm:prSet/>
      <dgm:spPr/>
      <dgm:t>
        <a:bodyPr/>
        <a:lstStyle/>
        <a:p>
          <a:endParaRPr lang="en-US" sz="2400"/>
        </a:p>
      </dgm:t>
    </dgm:pt>
    <dgm:pt modelId="{F26852F8-06B1-4A88-826D-C36A2E2F5F0E}">
      <dgm:prSet custT="1"/>
      <dgm:spPr/>
      <dgm:t>
        <a:bodyPr/>
        <a:lstStyle/>
        <a:p>
          <a:r>
            <a:rPr lang="en-US" sz="1800"/>
            <a:t>Must Haves</a:t>
          </a:r>
        </a:p>
      </dgm:t>
    </dgm:pt>
    <dgm:pt modelId="{661D3EB6-AFD6-4762-A60D-ACCF1E6F71BA}" type="parTrans" cxnId="{43B86BBE-FD4B-48D5-838B-BD828811B6E1}">
      <dgm:prSet/>
      <dgm:spPr/>
      <dgm:t>
        <a:bodyPr/>
        <a:lstStyle/>
        <a:p>
          <a:endParaRPr lang="en-US" sz="2400"/>
        </a:p>
      </dgm:t>
    </dgm:pt>
    <dgm:pt modelId="{F8F8AA4C-141C-4E47-A688-E996B14314AE}" type="sibTrans" cxnId="{43B86BBE-FD4B-48D5-838B-BD828811B6E1}">
      <dgm:prSet/>
      <dgm:spPr/>
      <dgm:t>
        <a:bodyPr/>
        <a:lstStyle/>
        <a:p>
          <a:endParaRPr lang="en-US" sz="2400"/>
        </a:p>
      </dgm:t>
    </dgm:pt>
    <dgm:pt modelId="{992D6AE2-7111-4AAB-ACD1-61A368E490E6}">
      <dgm:prSet custT="1"/>
      <dgm:spPr/>
      <dgm:t>
        <a:bodyPr/>
        <a:lstStyle/>
        <a:p>
          <a:r>
            <a:rPr lang="en-US" sz="1800"/>
            <a:t>Your name (first and last), email, office hours</a:t>
          </a:r>
        </a:p>
      </dgm:t>
    </dgm:pt>
    <dgm:pt modelId="{15971560-C3A2-4088-891A-ABA016EB638C}" type="parTrans" cxnId="{777ABB62-15D5-49EF-8CB8-0E364C9F611D}">
      <dgm:prSet/>
      <dgm:spPr/>
      <dgm:t>
        <a:bodyPr/>
        <a:lstStyle/>
        <a:p>
          <a:endParaRPr lang="en-US" sz="2400"/>
        </a:p>
      </dgm:t>
    </dgm:pt>
    <dgm:pt modelId="{C2174AE8-E991-4903-B7FB-1F0E14AA4DFB}" type="sibTrans" cxnId="{777ABB62-15D5-49EF-8CB8-0E364C9F611D}">
      <dgm:prSet/>
      <dgm:spPr/>
      <dgm:t>
        <a:bodyPr/>
        <a:lstStyle/>
        <a:p>
          <a:endParaRPr lang="en-US" sz="2400"/>
        </a:p>
      </dgm:t>
    </dgm:pt>
    <dgm:pt modelId="{D8F8F15E-7F32-440E-A009-96AE77CDAD87}">
      <dgm:prSet custT="1"/>
      <dgm:spPr/>
      <dgm:t>
        <a:bodyPr/>
        <a:lstStyle/>
        <a:p>
          <a:r>
            <a:rPr lang="en-US" sz="1800"/>
            <a:t>Learning/section goals and objectives </a:t>
          </a:r>
        </a:p>
      </dgm:t>
    </dgm:pt>
    <dgm:pt modelId="{8C15109F-C096-462E-A22E-EF834AF12B50}" type="parTrans" cxnId="{4CA4963D-C581-4353-AF28-688732E878A1}">
      <dgm:prSet/>
      <dgm:spPr/>
      <dgm:t>
        <a:bodyPr/>
        <a:lstStyle/>
        <a:p>
          <a:endParaRPr lang="en-US" sz="2400"/>
        </a:p>
      </dgm:t>
    </dgm:pt>
    <dgm:pt modelId="{36CD1B94-388A-44CF-9EEA-3D421783E623}" type="sibTrans" cxnId="{4CA4963D-C581-4353-AF28-688732E878A1}">
      <dgm:prSet/>
      <dgm:spPr/>
      <dgm:t>
        <a:bodyPr/>
        <a:lstStyle/>
        <a:p>
          <a:endParaRPr lang="en-US" sz="2400"/>
        </a:p>
      </dgm:t>
    </dgm:pt>
    <dgm:pt modelId="{50DAC57B-A4DB-4443-A10D-ECCDBD372BE3}">
      <dgm:prSet custT="1"/>
      <dgm:spPr/>
      <dgm:t>
        <a:bodyPr/>
        <a:lstStyle/>
        <a:p>
          <a:r>
            <a:rPr lang="en-US" sz="1800"/>
            <a:t>Accommodations &amp; McBurney student information</a:t>
          </a:r>
        </a:p>
      </dgm:t>
    </dgm:pt>
    <dgm:pt modelId="{063655B1-97A0-4BFC-B0EB-59B9420586AA}" type="parTrans" cxnId="{958F9E84-2949-4D7A-AEFF-0552E70EAB49}">
      <dgm:prSet/>
      <dgm:spPr/>
      <dgm:t>
        <a:bodyPr/>
        <a:lstStyle/>
        <a:p>
          <a:endParaRPr lang="en-US" sz="2400"/>
        </a:p>
      </dgm:t>
    </dgm:pt>
    <dgm:pt modelId="{1B5ACB8B-7C19-4A44-BD88-A9E8F20F1167}" type="sibTrans" cxnId="{958F9E84-2949-4D7A-AEFF-0552E70EAB49}">
      <dgm:prSet/>
      <dgm:spPr/>
      <dgm:t>
        <a:bodyPr/>
        <a:lstStyle/>
        <a:p>
          <a:endParaRPr lang="en-US" sz="2400"/>
        </a:p>
      </dgm:t>
    </dgm:pt>
    <dgm:pt modelId="{471D13FF-A578-4DE3-A829-2F92E7805BC6}">
      <dgm:prSet custT="1"/>
      <dgm:spPr/>
      <dgm:t>
        <a:bodyPr/>
        <a:lstStyle/>
        <a:p>
          <a:r>
            <a:rPr lang="en-US" sz="1800"/>
            <a:t>Class discussion policies</a:t>
          </a:r>
        </a:p>
      </dgm:t>
    </dgm:pt>
    <dgm:pt modelId="{5C387938-9599-4B2E-8BB8-C32A1DB9E7F6}" type="parTrans" cxnId="{3AD64620-207A-4809-892F-A3753B540C81}">
      <dgm:prSet/>
      <dgm:spPr/>
      <dgm:t>
        <a:bodyPr/>
        <a:lstStyle/>
        <a:p>
          <a:endParaRPr lang="en-US" sz="2400"/>
        </a:p>
      </dgm:t>
    </dgm:pt>
    <dgm:pt modelId="{B759580F-D6A2-4BDB-B1E0-1A99356621A9}" type="sibTrans" cxnId="{3AD64620-207A-4809-892F-A3753B540C81}">
      <dgm:prSet/>
      <dgm:spPr/>
      <dgm:t>
        <a:bodyPr/>
        <a:lstStyle/>
        <a:p>
          <a:endParaRPr lang="en-US" sz="2400"/>
        </a:p>
      </dgm:t>
    </dgm:pt>
    <dgm:pt modelId="{700A4F92-7E93-43AC-BFA9-B26B37C43E7E}">
      <dgm:prSet custT="1"/>
      <dgm:spPr/>
      <dgm:t>
        <a:bodyPr/>
        <a:lstStyle/>
        <a:p>
          <a:r>
            <a:rPr lang="en-US" sz="1800"/>
            <a:t>Assignments and due dates</a:t>
          </a:r>
        </a:p>
      </dgm:t>
    </dgm:pt>
    <dgm:pt modelId="{E1BD0E8B-6D0F-44F0-B1D2-E1F7704E8D7F}" type="parTrans" cxnId="{DBD34713-E236-42DF-A4AF-D6EAC459C3C2}">
      <dgm:prSet/>
      <dgm:spPr/>
      <dgm:t>
        <a:bodyPr/>
        <a:lstStyle/>
        <a:p>
          <a:endParaRPr lang="en-US" sz="2400"/>
        </a:p>
      </dgm:t>
    </dgm:pt>
    <dgm:pt modelId="{5AEED7D5-FDCF-4D99-BB7C-2FC51FD6093D}" type="sibTrans" cxnId="{DBD34713-E236-42DF-A4AF-D6EAC459C3C2}">
      <dgm:prSet/>
      <dgm:spPr/>
      <dgm:t>
        <a:bodyPr/>
        <a:lstStyle/>
        <a:p>
          <a:endParaRPr lang="en-US" sz="2400"/>
        </a:p>
      </dgm:t>
    </dgm:pt>
    <dgm:pt modelId="{76F35404-2B72-488C-9289-088AEDA21800}">
      <dgm:prSet custT="1"/>
      <dgm:spPr/>
      <dgm:t>
        <a:bodyPr/>
        <a:lstStyle/>
        <a:p>
          <a:r>
            <a:rPr lang="en-US" sz="1800"/>
            <a:t>Academic misconduct policies</a:t>
          </a:r>
        </a:p>
      </dgm:t>
    </dgm:pt>
    <dgm:pt modelId="{FE4E9691-F823-4211-8F3B-3A47DF5560F5}" type="parTrans" cxnId="{4D788A9A-F8AB-4A9E-9D45-64B554F91CC4}">
      <dgm:prSet/>
      <dgm:spPr/>
      <dgm:t>
        <a:bodyPr/>
        <a:lstStyle/>
        <a:p>
          <a:endParaRPr lang="en-US" sz="2400"/>
        </a:p>
      </dgm:t>
    </dgm:pt>
    <dgm:pt modelId="{4C3D2BDB-E2D9-4ACE-8DEE-6952093D5AFE}" type="sibTrans" cxnId="{4D788A9A-F8AB-4A9E-9D45-64B554F91CC4}">
      <dgm:prSet/>
      <dgm:spPr/>
      <dgm:t>
        <a:bodyPr/>
        <a:lstStyle/>
        <a:p>
          <a:endParaRPr lang="en-US" sz="2400"/>
        </a:p>
      </dgm:t>
    </dgm:pt>
    <dgm:pt modelId="{EB9DBE76-0917-445D-97FF-A9F350BCBA84}">
      <dgm:prSet custT="1"/>
      <dgm:spPr/>
      <dgm:t>
        <a:bodyPr/>
        <a:lstStyle/>
        <a:p>
          <a:r>
            <a:rPr lang="en-US" sz="1800"/>
            <a:t>Grading standards (A, AB, B… + percentages)</a:t>
          </a:r>
        </a:p>
      </dgm:t>
    </dgm:pt>
    <dgm:pt modelId="{1CEA2402-D2B7-4D5B-8199-3EA39415C209}" type="parTrans" cxnId="{98F32375-BA47-481B-82D2-89EDA7771A38}">
      <dgm:prSet/>
      <dgm:spPr/>
      <dgm:t>
        <a:bodyPr/>
        <a:lstStyle/>
        <a:p>
          <a:endParaRPr lang="en-US" sz="2400"/>
        </a:p>
      </dgm:t>
    </dgm:pt>
    <dgm:pt modelId="{13230D77-0EC2-410D-954B-3765AF5AD75B}" type="sibTrans" cxnId="{98F32375-BA47-481B-82D2-89EDA7771A38}">
      <dgm:prSet/>
      <dgm:spPr/>
      <dgm:t>
        <a:bodyPr/>
        <a:lstStyle/>
        <a:p>
          <a:endParaRPr lang="en-US" sz="2400"/>
        </a:p>
      </dgm:t>
    </dgm:pt>
    <dgm:pt modelId="{0F24D68B-10DB-4623-BA1A-DE826F989854}">
      <dgm:prSet custT="1"/>
      <dgm:spPr/>
      <dgm:t>
        <a:bodyPr/>
        <a:lstStyle/>
        <a:p>
          <a:r>
            <a:rPr lang="en-US" sz="1800"/>
            <a:t>Suggested</a:t>
          </a:r>
        </a:p>
      </dgm:t>
    </dgm:pt>
    <dgm:pt modelId="{DAF00836-2D10-4E9E-97D9-5136EFF6D800}" type="parTrans" cxnId="{BFFE70E0-9C4B-452C-A6AF-622600E15DAF}">
      <dgm:prSet/>
      <dgm:spPr/>
      <dgm:t>
        <a:bodyPr/>
        <a:lstStyle/>
        <a:p>
          <a:endParaRPr lang="en-US" sz="2400"/>
        </a:p>
      </dgm:t>
    </dgm:pt>
    <dgm:pt modelId="{690F3CAD-F97C-400D-8D6E-3064840FE85C}" type="sibTrans" cxnId="{BFFE70E0-9C4B-452C-A6AF-622600E15DAF}">
      <dgm:prSet/>
      <dgm:spPr/>
      <dgm:t>
        <a:bodyPr/>
        <a:lstStyle/>
        <a:p>
          <a:endParaRPr lang="en-US" sz="2400"/>
        </a:p>
      </dgm:t>
    </dgm:pt>
    <dgm:pt modelId="{10D5FF5C-B371-4767-B6D2-58F8968DC28C}">
      <dgm:prSet custT="1"/>
      <dgm:spPr/>
      <dgm:t>
        <a:bodyPr/>
        <a:lstStyle/>
        <a:p>
          <a:r>
            <a:rPr lang="en-US" sz="1800"/>
            <a:t>Email response time (48-72 hours)</a:t>
          </a:r>
        </a:p>
      </dgm:t>
    </dgm:pt>
    <dgm:pt modelId="{7D748C87-8806-4532-BABB-48D92085EE62}" type="parTrans" cxnId="{3A0CF530-EABD-4965-A4D5-DAD49B5CEF79}">
      <dgm:prSet/>
      <dgm:spPr/>
      <dgm:t>
        <a:bodyPr/>
        <a:lstStyle/>
        <a:p>
          <a:endParaRPr lang="en-US" sz="2400"/>
        </a:p>
      </dgm:t>
    </dgm:pt>
    <dgm:pt modelId="{BF617FB2-C169-4DD6-AF14-3E509518675D}" type="sibTrans" cxnId="{3A0CF530-EABD-4965-A4D5-DAD49B5CEF79}">
      <dgm:prSet/>
      <dgm:spPr/>
      <dgm:t>
        <a:bodyPr/>
        <a:lstStyle/>
        <a:p>
          <a:endParaRPr lang="en-US" sz="2400"/>
        </a:p>
      </dgm:t>
    </dgm:pt>
    <dgm:pt modelId="{9B71EC5C-42D1-4C64-9754-C9222E8606B7}">
      <dgm:prSet custT="1"/>
      <dgm:spPr/>
      <dgm:t>
        <a:bodyPr/>
        <a:lstStyle/>
        <a:p>
          <a:r>
            <a:rPr lang="en-US" sz="1800"/>
            <a:t>Paper formatting/citation standards</a:t>
          </a:r>
        </a:p>
      </dgm:t>
    </dgm:pt>
    <dgm:pt modelId="{B5BB3CD7-2F94-4B46-9C9D-42DE52FA8EE9}" type="parTrans" cxnId="{CD56E92A-E020-43BF-ABF2-1AAE069D4F47}">
      <dgm:prSet/>
      <dgm:spPr/>
      <dgm:t>
        <a:bodyPr/>
        <a:lstStyle/>
        <a:p>
          <a:endParaRPr lang="en-US" sz="2400"/>
        </a:p>
      </dgm:t>
    </dgm:pt>
    <dgm:pt modelId="{FA178239-9361-4BE3-98E9-35D7BA54813A}" type="sibTrans" cxnId="{CD56E92A-E020-43BF-ABF2-1AAE069D4F47}">
      <dgm:prSet/>
      <dgm:spPr/>
      <dgm:t>
        <a:bodyPr/>
        <a:lstStyle/>
        <a:p>
          <a:endParaRPr lang="en-US" sz="2400"/>
        </a:p>
      </dgm:t>
    </dgm:pt>
    <dgm:pt modelId="{E5398F05-14E6-4070-A9B5-3C9F1EC64AD4}">
      <dgm:prSet custT="1"/>
      <dgm:spPr/>
      <dgm:t>
        <a:bodyPr/>
        <a:lstStyle/>
        <a:p>
          <a:r>
            <a:rPr lang="en-US" sz="1800" dirty="0"/>
            <a:t>Grade appeal/dissatisfaction policy</a:t>
          </a:r>
        </a:p>
      </dgm:t>
    </dgm:pt>
    <dgm:pt modelId="{F86B9C39-CD05-424E-A745-5FBB4EA91C4E}" type="parTrans" cxnId="{4D89EB60-6916-4863-B5F2-FF43D38638A8}">
      <dgm:prSet/>
      <dgm:spPr/>
      <dgm:t>
        <a:bodyPr/>
        <a:lstStyle/>
        <a:p>
          <a:endParaRPr lang="en-US" sz="2400"/>
        </a:p>
      </dgm:t>
    </dgm:pt>
    <dgm:pt modelId="{1F57B198-D8A2-4DCE-A57C-02B65CDB4599}" type="sibTrans" cxnId="{4D89EB60-6916-4863-B5F2-FF43D38638A8}">
      <dgm:prSet/>
      <dgm:spPr/>
      <dgm:t>
        <a:bodyPr/>
        <a:lstStyle/>
        <a:p>
          <a:endParaRPr lang="en-US" sz="2400"/>
        </a:p>
      </dgm:t>
    </dgm:pt>
    <dgm:pt modelId="{9775CC9E-000C-B14A-A871-2FCD56E1B390}">
      <dgm:prSet custT="1"/>
      <dgm:spPr/>
      <dgm:t>
        <a:bodyPr/>
        <a:lstStyle/>
        <a:p>
          <a:r>
            <a:rPr lang="en-US" sz="1800" dirty="0"/>
            <a:t>Screenshots, videos, sharing course content on social media as FERPA &amp; UW violation</a:t>
          </a:r>
        </a:p>
      </dgm:t>
    </dgm:pt>
    <dgm:pt modelId="{4830A023-B93F-B649-A401-9FFB63864AB3}" type="parTrans" cxnId="{C6EE3578-1B8B-E44F-964A-FB2BB3FCD7DC}">
      <dgm:prSet/>
      <dgm:spPr/>
      <dgm:t>
        <a:bodyPr/>
        <a:lstStyle/>
        <a:p>
          <a:endParaRPr lang="en-US"/>
        </a:p>
      </dgm:t>
    </dgm:pt>
    <dgm:pt modelId="{92AE9B98-7143-8545-BF00-84D8A4D61321}" type="sibTrans" cxnId="{C6EE3578-1B8B-E44F-964A-FB2BB3FCD7DC}">
      <dgm:prSet/>
      <dgm:spPr/>
      <dgm:t>
        <a:bodyPr/>
        <a:lstStyle/>
        <a:p>
          <a:endParaRPr lang="en-US"/>
        </a:p>
      </dgm:t>
    </dgm:pt>
    <dgm:pt modelId="{70D9948A-10A8-604A-802E-391F5732605C}" type="pres">
      <dgm:prSet presAssocID="{8AAFBFA3-EB2A-4575-AADD-D57EC109DD3B}" presName="linear" presStyleCnt="0">
        <dgm:presLayoutVars>
          <dgm:dir/>
          <dgm:animLvl val="lvl"/>
          <dgm:resizeHandles val="exact"/>
        </dgm:presLayoutVars>
      </dgm:prSet>
      <dgm:spPr/>
    </dgm:pt>
    <dgm:pt modelId="{EDAE74FB-47E1-6041-B350-53EE9CF3E5F6}" type="pres">
      <dgm:prSet presAssocID="{AEF70ECA-3569-482D-A96A-D1C04C05D970}" presName="parentLin" presStyleCnt="0"/>
      <dgm:spPr/>
    </dgm:pt>
    <dgm:pt modelId="{A952B752-539E-C841-8BF4-4A4A43705E6C}" type="pres">
      <dgm:prSet presAssocID="{AEF70ECA-3569-482D-A96A-D1C04C05D970}" presName="parentLeftMargin" presStyleLbl="node1" presStyleIdx="0" presStyleCnt="4"/>
      <dgm:spPr/>
    </dgm:pt>
    <dgm:pt modelId="{A8971E97-A4BC-114A-A454-7F5C8F29AB1C}" type="pres">
      <dgm:prSet presAssocID="{AEF70ECA-3569-482D-A96A-D1C04C05D97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5710457-E9C6-3D40-9FE2-BFDBE08A9856}" type="pres">
      <dgm:prSet presAssocID="{AEF70ECA-3569-482D-A96A-D1C04C05D970}" presName="negativeSpace" presStyleCnt="0"/>
      <dgm:spPr/>
    </dgm:pt>
    <dgm:pt modelId="{7532D8E7-2653-FA45-B527-AFE69C219127}" type="pres">
      <dgm:prSet presAssocID="{AEF70ECA-3569-482D-A96A-D1C04C05D970}" presName="childText" presStyleLbl="conFgAcc1" presStyleIdx="0" presStyleCnt="4">
        <dgm:presLayoutVars>
          <dgm:bulletEnabled val="1"/>
        </dgm:presLayoutVars>
      </dgm:prSet>
      <dgm:spPr/>
    </dgm:pt>
    <dgm:pt modelId="{BBEEC633-B28B-0D40-820B-ABA4C7CC2CE1}" type="pres">
      <dgm:prSet presAssocID="{5A12F23A-96B2-4FD4-B7DF-2201C1C4251C}" presName="spaceBetweenRectangles" presStyleCnt="0"/>
      <dgm:spPr/>
    </dgm:pt>
    <dgm:pt modelId="{04E2BADD-A109-B74A-889B-681CCA129CC9}" type="pres">
      <dgm:prSet presAssocID="{CA22CEE0-08F8-43AE-AB4A-9D5A31ED5EFA}" presName="parentLin" presStyleCnt="0"/>
      <dgm:spPr/>
    </dgm:pt>
    <dgm:pt modelId="{D32685F5-0898-804F-8CE0-5AFBD9FD8DD1}" type="pres">
      <dgm:prSet presAssocID="{CA22CEE0-08F8-43AE-AB4A-9D5A31ED5EFA}" presName="parentLeftMargin" presStyleLbl="node1" presStyleIdx="0" presStyleCnt="4"/>
      <dgm:spPr/>
    </dgm:pt>
    <dgm:pt modelId="{15D9F1DB-2EB2-D441-A18F-4AC1C60CB52D}" type="pres">
      <dgm:prSet presAssocID="{CA22CEE0-08F8-43AE-AB4A-9D5A31ED5EF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E2D57A-0170-4E4C-B457-4B9CFAE6738A}" type="pres">
      <dgm:prSet presAssocID="{CA22CEE0-08F8-43AE-AB4A-9D5A31ED5EFA}" presName="negativeSpace" presStyleCnt="0"/>
      <dgm:spPr/>
    </dgm:pt>
    <dgm:pt modelId="{52491CF7-1EF4-294B-8BE6-2D67D7B63674}" type="pres">
      <dgm:prSet presAssocID="{CA22CEE0-08F8-43AE-AB4A-9D5A31ED5EFA}" presName="childText" presStyleLbl="conFgAcc1" presStyleIdx="1" presStyleCnt="4">
        <dgm:presLayoutVars>
          <dgm:bulletEnabled val="1"/>
        </dgm:presLayoutVars>
      </dgm:prSet>
      <dgm:spPr/>
    </dgm:pt>
    <dgm:pt modelId="{84355AAA-DDD2-6A43-89F2-E9258719EDEB}" type="pres">
      <dgm:prSet presAssocID="{BFF19CB3-1894-48D0-92DA-656F25F4000F}" presName="spaceBetweenRectangles" presStyleCnt="0"/>
      <dgm:spPr/>
    </dgm:pt>
    <dgm:pt modelId="{4826CD52-1E42-2E4F-80AC-AFFB05C977E3}" type="pres">
      <dgm:prSet presAssocID="{F26852F8-06B1-4A88-826D-C36A2E2F5F0E}" presName="parentLin" presStyleCnt="0"/>
      <dgm:spPr/>
    </dgm:pt>
    <dgm:pt modelId="{40B09645-97AA-6D4C-AF39-3B1BD92F723B}" type="pres">
      <dgm:prSet presAssocID="{F26852F8-06B1-4A88-826D-C36A2E2F5F0E}" presName="parentLeftMargin" presStyleLbl="node1" presStyleIdx="1" presStyleCnt="4"/>
      <dgm:spPr/>
    </dgm:pt>
    <dgm:pt modelId="{DBF9BCC8-2988-CC4C-935C-63B81C51ABB9}" type="pres">
      <dgm:prSet presAssocID="{F26852F8-06B1-4A88-826D-C36A2E2F5F0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8EFD04A-9E57-CB4F-920A-03FA25D730C9}" type="pres">
      <dgm:prSet presAssocID="{F26852F8-06B1-4A88-826D-C36A2E2F5F0E}" presName="negativeSpace" presStyleCnt="0"/>
      <dgm:spPr/>
    </dgm:pt>
    <dgm:pt modelId="{EC10FB67-9E70-7B47-8C41-5DF59358981C}" type="pres">
      <dgm:prSet presAssocID="{F26852F8-06B1-4A88-826D-C36A2E2F5F0E}" presName="childText" presStyleLbl="conFgAcc1" presStyleIdx="2" presStyleCnt="4">
        <dgm:presLayoutVars>
          <dgm:bulletEnabled val="1"/>
        </dgm:presLayoutVars>
      </dgm:prSet>
      <dgm:spPr/>
    </dgm:pt>
    <dgm:pt modelId="{8AE00799-CF32-6440-8872-8D65FA676974}" type="pres">
      <dgm:prSet presAssocID="{F8F8AA4C-141C-4E47-A688-E996B14314AE}" presName="spaceBetweenRectangles" presStyleCnt="0"/>
      <dgm:spPr/>
    </dgm:pt>
    <dgm:pt modelId="{40A8AB50-AE5B-8A4E-A673-40CDB20254ED}" type="pres">
      <dgm:prSet presAssocID="{0F24D68B-10DB-4623-BA1A-DE826F989854}" presName="parentLin" presStyleCnt="0"/>
      <dgm:spPr/>
    </dgm:pt>
    <dgm:pt modelId="{4553B375-49A1-7B4F-B5F8-1C8E5D6FD901}" type="pres">
      <dgm:prSet presAssocID="{0F24D68B-10DB-4623-BA1A-DE826F989854}" presName="parentLeftMargin" presStyleLbl="node1" presStyleIdx="2" presStyleCnt="4"/>
      <dgm:spPr/>
    </dgm:pt>
    <dgm:pt modelId="{5D356126-1552-DD4A-8235-56C3F2F5E328}" type="pres">
      <dgm:prSet presAssocID="{0F24D68B-10DB-4623-BA1A-DE826F98985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34F3DA94-CC38-3F41-8E63-78E16FA35673}" type="pres">
      <dgm:prSet presAssocID="{0F24D68B-10DB-4623-BA1A-DE826F989854}" presName="negativeSpace" presStyleCnt="0"/>
      <dgm:spPr/>
    </dgm:pt>
    <dgm:pt modelId="{4BCADD2B-A685-4342-8667-DA85B63FE5FD}" type="pres">
      <dgm:prSet presAssocID="{0F24D68B-10DB-4623-BA1A-DE826F98985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E2A4905-5417-734B-AF11-FA92CF3D7267}" type="presOf" srcId="{EB9DBE76-0917-445D-97FF-A9F350BCBA84}" destId="{EC10FB67-9E70-7B47-8C41-5DF59358981C}" srcOrd="0" destOrd="6" presId="urn:microsoft.com/office/officeart/2005/8/layout/list1"/>
    <dgm:cxn modelId="{88E96F0E-CF83-1740-BA78-C4FF1653EEF7}" type="presOf" srcId="{50DAC57B-A4DB-4443-A10D-ECCDBD372BE3}" destId="{EC10FB67-9E70-7B47-8C41-5DF59358981C}" srcOrd="0" destOrd="2" presId="urn:microsoft.com/office/officeart/2005/8/layout/list1"/>
    <dgm:cxn modelId="{DBD34713-E236-42DF-A4AF-D6EAC459C3C2}" srcId="{F26852F8-06B1-4A88-826D-C36A2E2F5F0E}" destId="{700A4F92-7E93-43AC-BFA9-B26B37C43E7E}" srcOrd="4" destOrd="0" parTransId="{E1BD0E8B-6D0F-44F0-B1D2-E1F7704E8D7F}" sibTransId="{5AEED7D5-FDCF-4D99-BB7C-2FC51FD6093D}"/>
    <dgm:cxn modelId="{3DAB0120-EDDF-4F44-BEB4-556BE9F618D1}" srcId="{8AAFBFA3-EB2A-4575-AADD-D57EC109DD3B}" destId="{CA22CEE0-08F8-43AE-AB4A-9D5A31ED5EFA}" srcOrd="1" destOrd="0" parTransId="{BCB19EB3-868D-470C-87E7-8EA06E1C08E4}" sibTransId="{BFF19CB3-1894-48D0-92DA-656F25F4000F}"/>
    <dgm:cxn modelId="{3AD64620-207A-4809-892F-A3753B540C81}" srcId="{F26852F8-06B1-4A88-826D-C36A2E2F5F0E}" destId="{471D13FF-A578-4DE3-A829-2F92E7805BC6}" srcOrd="3" destOrd="0" parTransId="{5C387938-9599-4B2E-8BB8-C32A1DB9E7F6}" sibTransId="{B759580F-D6A2-4BDB-B1E0-1A99356621A9}"/>
    <dgm:cxn modelId="{CD56E92A-E020-43BF-ABF2-1AAE069D4F47}" srcId="{0F24D68B-10DB-4623-BA1A-DE826F989854}" destId="{9B71EC5C-42D1-4C64-9754-C9222E8606B7}" srcOrd="1" destOrd="0" parTransId="{B5BB3CD7-2F94-4B46-9C9D-42DE52FA8EE9}" sibTransId="{FA178239-9361-4BE3-98E9-35D7BA54813A}"/>
    <dgm:cxn modelId="{E3BD6B2B-0004-F046-8253-458911AB269A}" type="presOf" srcId="{10D5FF5C-B371-4767-B6D2-58F8968DC28C}" destId="{4BCADD2B-A685-4342-8667-DA85B63FE5FD}" srcOrd="0" destOrd="0" presId="urn:microsoft.com/office/officeart/2005/8/layout/list1"/>
    <dgm:cxn modelId="{7FAF342E-A9FD-3B42-AB35-F3CA537A6A5E}" type="presOf" srcId="{0F24D68B-10DB-4623-BA1A-DE826F989854}" destId="{4553B375-49A1-7B4F-B5F8-1C8E5D6FD901}" srcOrd="0" destOrd="0" presId="urn:microsoft.com/office/officeart/2005/8/layout/list1"/>
    <dgm:cxn modelId="{3A0CF530-EABD-4965-A4D5-DAD49B5CEF79}" srcId="{0F24D68B-10DB-4623-BA1A-DE826F989854}" destId="{10D5FF5C-B371-4767-B6D2-58F8968DC28C}" srcOrd="0" destOrd="0" parTransId="{7D748C87-8806-4532-BABB-48D92085EE62}" sibTransId="{BF617FB2-C169-4DD6-AF14-3E509518675D}"/>
    <dgm:cxn modelId="{17618733-A6AC-3C4A-8BF3-DF9389109C52}" type="presOf" srcId="{D8F8F15E-7F32-440E-A009-96AE77CDAD87}" destId="{EC10FB67-9E70-7B47-8C41-5DF59358981C}" srcOrd="0" destOrd="1" presId="urn:microsoft.com/office/officeart/2005/8/layout/list1"/>
    <dgm:cxn modelId="{57F3133A-CDD9-CC46-B1D6-9265FF2E10B5}" type="presOf" srcId="{CA22CEE0-08F8-43AE-AB4A-9D5A31ED5EFA}" destId="{15D9F1DB-2EB2-D441-A18F-4AC1C60CB52D}" srcOrd="1" destOrd="0" presId="urn:microsoft.com/office/officeart/2005/8/layout/list1"/>
    <dgm:cxn modelId="{4CA4963D-C581-4353-AF28-688732E878A1}" srcId="{F26852F8-06B1-4A88-826D-C36A2E2F5F0E}" destId="{D8F8F15E-7F32-440E-A009-96AE77CDAD87}" srcOrd="1" destOrd="0" parTransId="{8C15109F-C096-462E-A22E-EF834AF12B50}" sibTransId="{36CD1B94-388A-44CF-9EEA-3D421783E623}"/>
    <dgm:cxn modelId="{E4F84649-7823-D549-AE10-AB3E6F5C8400}" type="presOf" srcId="{471D13FF-A578-4DE3-A829-2F92E7805BC6}" destId="{EC10FB67-9E70-7B47-8C41-5DF59358981C}" srcOrd="0" destOrd="3" presId="urn:microsoft.com/office/officeart/2005/8/layout/list1"/>
    <dgm:cxn modelId="{4D89EB60-6916-4863-B5F2-FF43D38638A8}" srcId="{0F24D68B-10DB-4623-BA1A-DE826F989854}" destId="{E5398F05-14E6-4070-A9B5-3C9F1EC64AD4}" srcOrd="2" destOrd="0" parTransId="{F86B9C39-CD05-424E-A745-5FBB4EA91C4E}" sibTransId="{1F57B198-D8A2-4DCE-A57C-02B65CDB4599}"/>
    <dgm:cxn modelId="{777ABB62-15D5-49EF-8CB8-0E364C9F611D}" srcId="{F26852F8-06B1-4A88-826D-C36A2E2F5F0E}" destId="{992D6AE2-7111-4AAB-ACD1-61A368E490E6}" srcOrd="0" destOrd="0" parTransId="{15971560-C3A2-4088-891A-ABA016EB638C}" sibTransId="{C2174AE8-E991-4903-B7FB-1F0E14AA4DFB}"/>
    <dgm:cxn modelId="{5A3EF764-B7A0-004D-A660-77B076FA4F45}" type="presOf" srcId="{AEF70ECA-3569-482D-A96A-D1C04C05D970}" destId="{A8971E97-A4BC-114A-A454-7F5C8F29AB1C}" srcOrd="1" destOrd="0" presId="urn:microsoft.com/office/officeart/2005/8/layout/list1"/>
    <dgm:cxn modelId="{A88AF169-D45F-0746-9309-D02D8552660C}" type="presOf" srcId="{9B71EC5C-42D1-4C64-9754-C9222E8606B7}" destId="{4BCADD2B-A685-4342-8667-DA85B63FE5FD}" srcOrd="0" destOrd="1" presId="urn:microsoft.com/office/officeart/2005/8/layout/list1"/>
    <dgm:cxn modelId="{98F32375-BA47-481B-82D2-89EDA7771A38}" srcId="{F26852F8-06B1-4A88-826D-C36A2E2F5F0E}" destId="{EB9DBE76-0917-445D-97FF-A9F350BCBA84}" srcOrd="6" destOrd="0" parTransId="{1CEA2402-D2B7-4D5B-8199-3EA39415C209}" sibTransId="{13230D77-0EC2-410D-954B-3765AF5AD75B}"/>
    <dgm:cxn modelId="{7DD97277-AD85-4BB0-BC19-C0B4BBE0498A}" srcId="{8AAFBFA3-EB2A-4575-AADD-D57EC109DD3B}" destId="{AEF70ECA-3569-482D-A96A-D1C04C05D970}" srcOrd="0" destOrd="0" parTransId="{9F152C9F-37DE-456D-9B20-74BFF1ECAD05}" sibTransId="{5A12F23A-96B2-4FD4-B7DF-2201C1C4251C}"/>
    <dgm:cxn modelId="{C6EE3578-1B8B-E44F-964A-FB2BB3FCD7DC}" srcId="{0F24D68B-10DB-4623-BA1A-DE826F989854}" destId="{9775CC9E-000C-B14A-A871-2FCD56E1B390}" srcOrd="3" destOrd="0" parTransId="{4830A023-B93F-B649-A401-9FFB63864AB3}" sibTransId="{92AE9B98-7143-8545-BF00-84D8A4D61321}"/>
    <dgm:cxn modelId="{B416D581-C87A-0B4C-AF64-F5FC3E2EBD95}" type="presOf" srcId="{F26852F8-06B1-4A88-826D-C36A2E2F5F0E}" destId="{40B09645-97AA-6D4C-AF39-3B1BD92F723B}" srcOrd="0" destOrd="0" presId="urn:microsoft.com/office/officeart/2005/8/layout/list1"/>
    <dgm:cxn modelId="{E85BBB82-1217-854F-A91F-4FC0CAFAC740}" type="presOf" srcId="{AEF70ECA-3569-482D-A96A-D1C04C05D970}" destId="{A952B752-539E-C841-8BF4-4A4A43705E6C}" srcOrd="0" destOrd="0" presId="urn:microsoft.com/office/officeart/2005/8/layout/list1"/>
    <dgm:cxn modelId="{958F9E84-2949-4D7A-AEFF-0552E70EAB49}" srcId="{F26852F8-06B1-4A88-826D-C36A2E2F5F0E}" destId="{50DAC57B-A4DB-4443-A10D-ECCDBD372BE3}" srcOrd="2" destOrd="0" parTransId="{063655B1-97A0-4BFC-B0EB-59B9420586AA}" sibTransId="{1B5ACB8B-7C19-4A44-BD88-A9E8F20F1167}"/>
    <dgm:cxn modelId="{91FBA989-5A4B-EA4A-A7AB-4B15498B0E99}" type="presOf" srcId="{E5398F05-14E6-4070-A9B5-3C9F1EC64AD4}" destId="{4BCADD2B-A685-4342-8667-DA85B63FE5FD}" srcOrd="0" destOrd="2" presId="urn:microsoft.com/office/officeart/2005/8/layout/list1"/>
    <dgm:cxn modelId="{1DB5BE97-44DE-AD48-9496-C32A2A56172D}" type="presOf" srcId="{CA22CEE0-08F8-43AE-AB4A-9D5A31ED5EFA}" destId="{D32685F5-0898-804F-8CE0-5AFBD9FD8DD1}" srcOrd="0" destOrd="0" presId="urn:microsoft.com/office/officeart/2005/8/layout/list1"/>
    <dgm:cxn modelId="{4D788A9A-F8AB-4A9E-9D45-64B554F91CC4}" srcId="{F26852F8-06B1-4A88-826D-C36A2E2F5F0E}" destId="{76F35404-2B72-488C-9289-088AEDA21800}" srcOrd="5" destOrd="0" parTransId="{FE4E9691-F823-4211-8F3B-3A47DF5560F5}" sibTransId="{4C3D2BDB-E2D9-4ACE-8DEE-6952093D5AFE}"/>
    <dgm:cxn modelId="{B9790FA1-C73F-3445-9C74-53FE3CCB8DA0}" type="presOf" srcId="{9775CC9E-000C-B14A-A871-2FCD56E1B390}" destId="{4BCADD2B-A685-4342-8667-DA85B63FE5FD}" srcOrd="0" destOrd="3" presId="urn:microsoft.com/office/officeart/2005/8/layout/list1"/>
    <dgm:cxn modelId="{CEE011A1-C99A-1E4E-A128-A16BE07F28FA}" type="presOf" srcId="{8AAFBFA3-EB2A-4575-AADD-D57EC109DD3B}" destId="{70D9948A-10A8-604A-802E-391F5732605C}" srcOrd="0" destOrd="0" presId="urn:microsoft.com/office/officeart/2005/8/layout/list1"/>
    <dgm:cxn modelId="{9578A6A1-1BA2-684B-BADA-A619960FD2C3}" type="presOf" srcId="{0F24D68B-10DB-4623-BA1A-DE826F989854}" destId="{5D356126-1552-DD4A-8235-56C3F2F5E328}" srcOrd="1" destOrd="0" presId="urn:microsoft.com/office/officeart/2005/8/layout/list1"/>
    <dgm:cxn modelId="{4CDD6BA4-39C0-A34A-9614-FB0C03147544}" type="presOf" srcId="{992D6AE2-7111-4AAB-ACD1-61A368E490E6}" destId="{EC10FB67-9E70-7B47-8C41-5DF59358981C}" srcOrd="0" destOrd="0" presId="urn:microsoft.com/office/officeart/2005/8/layout/list1"/>
    <dgm:cxn modelId="{43B86BBE-FD4B-48D5-838B-BD828811B6E1}" srcId="{8AAFBFA3-EB2A-4575-AADD-D57EC109DD3B}" destId="{F26852F8-06B1-4A88-826D-C36A2E2F5F0E}" srcOrd="2" destOrd="0" parTransId="{661D3EB6-AFD6-4762-A60D-ACCF1E6F71BA}" sibTransId="{F8F8AA4C-141C-4E47-A688-E996B14314AE}"/>
    <dgm:cxn modelId="{BD73A8C6-0BE9-6F41-BDB9-1F0270EB5585}" type="presOf" srcId="{700A4F92-7E93-43AC-BFA9-B26B37C43E7E}" destId="{EC10FB67-9E70-7B47-8C41-5DF59358981C}" srcOrd="0" destOrd="4" presId="urn:microsoft.com/office/officeart/2005/8/layout/list1"/>
    <dgm:cxn modelId="{753F5FDA-55DC-E343-A089-73E7681AC196}" type="presOf" srcId="{F26852F8-06B1-4A88-826D-C36A2E2F5F0E}" destId="{DBF9BCC8-2988-CC4C-935C-63B81C51ABB9}" srcOrd="1" destOrd="0" presId="urn:microsoft.com/office/officeart/2005/8/layout/list1"/>
    <dgm:cxn modelId="{BFFE70E0-9C4B-452C-A6AF-622600E15DAF}" srcId="{8AAFBFA3-EB2A-4575-AADD-D57EC109DD3B}" destId="{0F24D68B-10DB-4623-BA1A-DE826F989854}" srcOrd="3" destOrd="0" parTransId="{DAF00836-2D10-4E9E-97D9-5136EFF6D800}" sibTransId="{690F3CAD-F97C-400D-8D6E-3064840FE85C}"/>
    <dgm:cxn modelId="{50D88FEB-BEEB-334A-BED0-79C51FE04DDF}" type="presOf" srcId="{76F35404-2B72-488C-9289-088AEDA21800}" destId="{EC10FB67-9E70-7B47-8C41-5DF59358981C}" srcOrd="0" destOrd="5" presId="urn:microsoft.com/office/officeart/2005/8/layout/list1"/>
    <dgm:cxn modelId="{8E029E57-8F81-DB4A-B876-6C0DF82CA939}" type="presParOf" srcId="{70D9948A-10A8-604A-802E-391F5732605C}" destId="{EDAE74FB-47E1-6041-B350-53EE9CF3E5F6}" srcOrd="0" destOrd="0" presId="urn:microsoft.com/office/officeart/2005/8/layout/list1"/>
    <dgm:cxn modelId="{FDDB3964-BDD1-864C-9EEC-3E76F863EB94}" type="presParOf" srcId="{EDAE74FB-47E1-6041-B350-53EE9CF3E5F6}" destId="{A952B752-539E-C841-8BF4-4A4A43705E6C}" srcOrd="0" destOrd="0" presId="urn:microsoft.com/office/officeart/2005/8/layout/list1"/>
    <dgm:cxn modelId="{74F3B65C-5DF1-F745-9253-A68310F470C8}" type="presParOf" srcId="{EDAE74FB-47E1-6041-B350-53EE9CF3E5F6}" destId="{A8971E97-A4BC-114A-A454-7F5C8F29AB1C}" srcOrd="1" destOrd="0" presId="urn:microsoft.com/office/officeart/2005/8/layout/list1"/>
    <dgm:cxn modelId="{D2651B5B-5785-4348-97E4-F0DF87EDBF18}" type="presParOf" srcId="{70D9948A-10A8-604A-802E-391F5732605C}" destId="{25710457-E9C6-3D40-9FE2-BFDBE08A9856}" srcOrd="1" destOrd="0" presId="urn:microsoft.com/office/officeart/2005/8/layout/list1"/>
    <dgm:cxn modelId="{E4287369-DEE5-064C-839C-65E472801952}" type="presParOf" srcId="{70D9948A-10A8-604A-802E-391F5732605C}" destId="{7532D8E7-2653-FA45-B527-AFE69C219127}" srcOrd="2" destOrd="0" presId="urn:microsoft.com/office/officeart/2005/8/layout/list1"/>
    <dgm:cxn modelId="{D705D453-9A91-AA43-8560-7D27AB4EF2B8}" type="presParOf" srcId="{70D9948A-10A8-604A-802E-391F5732605C}" destId="{BBEEC633-B28B-0D40-820B-ABA4C7CC2CE1}" srcOrd="3" destOrd="0" presId="urn:microsoft.com/office/officeart/2005/8/layout/list1"/>
    <dgm:cxn modelId="{E5CD495A-2957-204E-AF1F-20D83C659869}" type="presParOf" srcId="{70D9948A-10A8-604A-802E-391F5732605C}" destId="{04E2BADD-A109-B74A-889B-681CCA129CC9}" srcOrd="4" destOrd="0" presId="urn:microsoft.com/office/officeart/2005/8/layout/list1"/>
    <dgm:cxn modelId="{7279981E-1F88-1A40-BCA4-1C741F6B433B}" type="presParOf" srcId="{04E2BADD-A109-B74A-889B-681CCA129CC9}" destId="{D32685F5-0898-804F-8CE0-5AFBD9FD8DD1}" srcOrd="0" destOrd="0" presId="urn:microsoft.com/office/officeart/2005/8/layout/list1"/>
    <dgm:cxn modelId="{3CD7D52E-E721-AF4A-B4BA-CDA0BA42049A}" type="presParOf" srcId="{04E2BADD-A109-B74A-889B-681CCA129CC9}" destId="{15D9F1DB-2EB2-D441-A18F-4AC1C60CB52D}" srcOrd="1" destOrd="0" presId="urn:microsoft.com/office/officeart/2005/8/layout/list1"/>
    <dgm:cxn modelId="{08304EE0-CCDE-F744-927D-CAE83841C301}" type="presParOf" srcId="{70D9948A-10A8-604A-802E-391F5732605C}" destId="{54E2D57A-0170-4E4C-B457-4B9CFAE6738A}" srcOrd="5" destOrd="0" presId="urn:microsoft.com/office/officeart/2005/8/layout/list1"/>
    <dgm:cxn modelId="{8C6DB3C8-4EB0-924A-8F85-AEC09A55E5EB}" type="presParOf" srcId="{70D9948A-10A8-604A-802E-391F5732605C}" destId="{52491CF7-1EF4-294B-8BE6-2D67D7B63674}" srcOrd="6" destOrd="0" presId="urn:microsoft.com/office/officeart/2005/8/layout/list1"/>
    <dgm:cxn modelId="{438C2DBB-7A73-EC4A-B562-8626F1BF586B}" type="presParOf" srcId="{70D9948A-10A8-604A-802E-391F5732605C}" destId="{84355AAA-DDD2-6A43-89F2-E9258719EDEB}" srcOrd="7" destOrd="0" presId="urn:microsoft.com/office/officeart/2005/8/layout/list1"/>
    <dgm:cxn modelId="{D8DE66F0-3370-9E48-9F9D-C432801E6138}" type="presParOf" srcId="{70D9948A-10A8-604A-802E-391F5732605C}" destId="{4826CD52-1E42-2E4F-80AC-AFFB05C977E3}" srcOrd="8" destOrd="0" presId="urn:microsoft.com/office/officeart/2005/8/layout/list1"/>
    <dgm:cxn modelId="{F565D4DA-D4BE-BC48-9F27-791AA33378AE}" type="presParOf" srcId="{4826CD52-1E42-2E4F-80AC-AFFB05C977E3}" destId="{40B09645-97AA-6D4C-AF39-3B1BD92F723B}" srcOrd="0" destOrd="0" presId="urn:microsoft.com/office/officeart/2005/8/layout/list1"/>
    <dgm:cxn modelId="{02BAD850-3895-B14E-8813-AA731A73B618}" type="presParOf" srcId="{4826CD52-1E42-2E4F-80AC-AFFB05C977E3}" destId="{DBF9BCC8-2988-CC4C-935C-63B81C51ABB9}" srcOrd="1" destOrd="0" presId="urn:microsoft.com/office/officeart/2005/8/layout/list1"/>
    <dgm:cxn modelId="{778A99DF-2CD8-7140-91EC-AF8AA574DF7E}" type="presParOf" srcId="{70D9948A-10A8-604A-802E-391F5732605C}" destId="{18EFD04A-9E57-CB4F-920A-03FA25D730C9}" srcOrd="9" destOrd="0" presId="urn:microsoft.com/office/officeart/2005/8/layout/list1"/>
    <dgm:cxn modelId="{5A791B28-4B4E-204E-86C3-3C2F26CAC4C0}" type="presParOf" srcId="{70D9948A-10A8-604A-802E-391F5732605C}" destId="{EC10FB67-9E70-7B47-8C41-5DF59358981C}" srcOrd="10" destOrd="0" presId="urn:microsoft.com/office/officeart/2005/8/layout/list1"/>
    <dgm:cxn modelId="{BC273E09-D2CC-4E4E-A541-BB67E627ADB8}" type="presParOf" srcId="{70D9948A-10A8-604A-802E-391F5732605C}" destId="{8AE00799-CF32-6440-8872-8D65FA676974}" srcOrd="11" destOrd="0" presId="urn:microsoft.com/office/officeart/2005/8/layout/list1"/>
    <dgm:cxn modelId="{B6867995-9399-3E45-9D47-0013836ACB0B}" type="presParOf" srcId="{70D9948A-10A8-604A-802E-391F5732605C}" destId="{40A8AB50-AE5B-8A4E-A673-40CDB20254ED}" srcOrd="12" destOrd="0" presId="urn:microsoft.com/office/officeart/2005/8/layout/list1"/>
    <dgm:cxn modelId="{FE311185-0F4D-6842-A83F-EEB3D6C33C6F}" type="presParOf" srcId="{40A8AB50-AE5B-8A4E-A673-40CDB20254ED}" destId="{4553B375-49A1-7B4F-B5F8-1C8E5D6FD901}" srcOrd="0" destOrd="0" presId="urn:microsoft.com/office/officeart/2005/8/layout/list1"/>
    <dgm:cxn modelId="{B59DB15B-3CBC-954B-A66E-D5E1E9353BE8}" type="presParOf" srcId="{40A8AB50-AE5B-8A4E-A673-40CDB20254ED}" destId="{5D356126-1552-DD4A-8235-56C3F2F5E328}" srcOrd="1" destOrd="0" presId="urn:microsoft.com/office/officeart/2005/8/layout/list1"/>
    <dgm:cxn modelId="{1557D1C2-2D7B-9E45-921B-6444796039BB}" type="presParOf" srcId="{70D9948A-10A8-604A-802E-391F5732605C}" destId="{34F3DA94-CC38-3F41-8E63-78E16FA35673}" srcOrd="13" destOrd="0" presId="urn:microsoft.com/office/officeart/2005/8/layout/list1"/>
    <dgm:cxn modelId="{C272046F-1BBE-1548-9659-BD086FFB71D4}" type="presParOf" srcId="{70D9948A-10A8-604A-802E-391F5732605C}" destId="{4BCADD2B-A685-4342-8667-DA85B63FE5F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2D8E7-2653-FA45-B527-AFE69C219127}">
      <dsp:nvSpPr>
        <dsp:cNvPr id="0" name=""/>
        <dsp:cNvSpPr/>
      </dsp:nvSpPr>
      <dsp:spPr>
        <a:xfrm>
          <a:off x="0" y="170022"/>
          <a:ext cx="10873902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71E97-A4BC-114A-A454-7F5C8F29AB1C}">
      <dsp:nvSpPr>
        <dsp:cNvPr id="0" name=""/>
        <dsp:cNvSpPr/>
      </dsp:nvSpPr>
      <dsp:spPr>
        <a:xfrm>
          <a:off x="543695" y="37182"/>
          <a:ext cx="7611731" cy="2656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705" tIns="0" rIns="28770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Varies with courses and teaching teams</a:t>
          </a:r>
        </a:p>
      </dsp:txBody>
      <dsp:txXfrm>
        <a:off x="556664" y="50151"/>
        <a:ext cx="7585793" cy="239742"/>
      </dsp:txXfrm>
    </dsp:sp>
    <dsp:sp modelId="{52491CF7-1EF4-294B-8BE6-2D67D7B63674}">
      <dsp:nvSpPr>
        <dsp:cNvPr id="0" name=""/>
        <dsp:cNvSpPr/>
      </dsp:nvSpPr>
      <dsp:spPr>
        <a:xfrm>
          <a:off x="0" y="578262"/>
          <a:ext cx="10873902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9F1DB-2EB2-D441-A18F-4AC1C60CB52D}">
      <dsp:nvSpPr>
        <dsp:cNvPr id="0" name=""/>
        <dsp:cNvSpPr/>
      </dsp:nvSpPr>
      <dsp:spPr>
        <a:xfrm>
          <a:off x="543695" y="445422"/>
          <a:ext cx="7611731" cy="2656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705" tIns="0" rIns="28770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Compliments the instructor’s syllabus </a:t>
          </a:r>
        </a:p>
      </dsp:txBody>
      <dsp:txXfrm>
        <a:off x="556664" y="458391"/>
        <a:ext cx="7585793" cy="239742"/>
      </dsp:txXfrm>
    </dsp:sp>
    <dsp:sp modelId="{EC10FB67-9E70-7B47-8C41-5DF59358981C}">
      <dsp:nvSpPr>
        <dsp:cNvPr id="0" name=""/>
        <dsp:cNvSpPr/>
      </dsp:nvSpPr>
      <dsp:spPr>
        <a:xfrm>
          <a:off x="0" y="986502"/>
          <a:ext cx="10873902" cy="2381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3936" tIns="187452" rIns="8439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Your name (first and last), email, office hours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Learning/section goals and objectives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Accommodations &amp; McBurney student information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Class discussion policies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Assignments and due dates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Academic misconduct policies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Grading standards (A, AB, B… + percentages)</a:t>
          </a:r>
        </a:p>
      </dsp:txBody>
      <dsp:txXfrm>
        <a:off x="0" y="986502"/>
        <a:ext cx="10873902" cy="2381400"/>
      </dsp:txXfrm>
    </dsp:sp>
    <dsp:sp modelId="{DBF9BCC8-2988-CC4C-935C-63B81C51ABB9}">
      <dsp:nvSpPr>
        <dsp:cNvPr id="0" name=""/>
        <dsp:cNvSpPr/>
      </dsp:nvSpPr>
      <dsp:spPr>
        <a:xfrm>
          <a:off x="543695" y="853662"/>
          <a:ext cx="7611731" cy="2656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705" tIns="0" rIns="28770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Must Haves</a:t>
          </a:r>
        </a:p>
      </dsp:txBody>
      <dsp:txXfrm>
        <a:off x="556664" y="866631"/>
        <a:ext cx="7585793" cy="239742"/>
      </dsp:txXfrm>
    </dsp:sp>
    <dsp:sp modelId="{4BCADD2B-A685-4342-8667-DA85B63FE5FD}">
      <dsp:nvSpPr>
        <dsp:cNvPr id="0" name=""/>
        <dsp:cNvSpPr/>
      </dsp:nvSpPr>
      <dsp:spPr>
        <a:xfrm>
          <a:off x="0" y="3549342"/>
          <a:ext cx="10873902" cy="144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3936" tIns="187452" rIns="8439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Email response time (48-72 hours)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Paper formatting/citation standards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Grade appeal/dissatisfaction policy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Screenshots, videos, sharing course content on social media as FERPA &amp; UW violation</a:t>
          </a:r>
        </a:p>
      </dsp:txBody>
      <dsp:txXfrm>
        <a:off x="0" y="3549342"/>
        <a:ext cx="10873902" cy="1445850"/>
      </dsp:txXfrm>
    </dsp:sp>
    <dsp:sp modelId="{5D356126-1552-DD4A-8235-56C3F2F5E328}">
      <dsp:nvSpPr>
        <dsp:cNvPr id="0" name=""/>
        <dsp:cNvSpPr/>
      </dsp:nvSpPr>
      <dsp:spPr>
        <a:xfrm>
          <a:off x="543695" y="3416502"/>
          <a:ext cx="7611731" cy="2656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705" tIns="0" rIns="28770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Suggested</a:t>
          </a:r>
        </a:p>
      </dsp:txBody>
      <dsp:txXfrm>
        <a:off x="556664" y="3429471"/>
        <a:ext cx="7585793" cy="239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01B8F-6366-EA40-8B96-278289B6A7A3}" type="datetimeFigureOut">
              <a:rPr lang="en-US" smtClean="0"/>
              <a:t>8/25/20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9856A-F8E3-D149-887E-420A6452F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99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Google Groups for section emails.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9856A-F8E3-D149-887E-420A6452F2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0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 Syllabi vary with your course assignment and your instructor/professor preferences</a:t>
            </a:r>
          </a:p>
          <a:p>
            <a:endParaRPr lang="en-US" dirty="0"/>
          </a:p>
          <a:p>
            <a:r>
              <a:rPr lang="en-US" dirty="0"/>
              <a:t>Please feel free to lift language from my syllabi about the department learning goals and objectives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9856A-F8E3-D149-887E-420A6452F2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59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9856A-F8E3-D149-887E-420A6452F2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9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FFD7-3914-5049-98A2-F187D0B75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91109-3580-0D45-8C5D-1AA880D48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22FEF-887F-9349-9CEF-2B8C75C3B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8351B-C517-DA43-9A73-93C57285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76684-615C-5A46-9ACE-10C6F1EE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6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411F-C6C5-8648-818A-CE025657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A71CF-54AE-304E-8ACD-D7C4F134F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12150-C039-B745-B48D-2F6D8BAED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39F04-FDB7-E640-80ED-6C0B72C97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1294B-E8D3-5142-9A37-1ECAEA93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7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8063-3167-CE47-8275-7A7D76FA5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C3742-C387-9A48-ACE8-2098780B1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F26C0-50AE-4C4C-B494-F33310A6A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85A12-8BE7-734B-91E1-4419D0A2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64FAF-7A45-6D4F-841B-F60CE2E65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9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63E1-A329-3448-A2C2-8ECF5F6C8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ADCA8-563F-B34C-98DE-F3FDD1701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15353-1E8D-5944-AD6B-0B6A6BB51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4BD90-11E1-3048-A051-4C309B816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9526F-4174-C243-85F5-A5469711B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DCDDE-1E35-EA46-8B92-F4E3E8C1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04C3-72EC-0F4B-AFC4-2129E486A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B983A-380E-A346-B86F-00E5B7B43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5DB30-0196-124D-9F95-9B4258349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7E617-027E-C047-9511-A852E65DE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598DFA-5B1E-0649-868A-7F1AC7217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59A441-C862-5D47-9B24-ADC3937B5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9F62C7-FB8E-BA4D-B5D7-45D60B74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4F627A-A184-2E44-AADF-D18F250F9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1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9F853-0F25-4C46-9E58-AE676F850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F3B31-6C40-7944-A62C-0D3209A6C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825AC-2E7D-AF46-A8E3-1AC692AD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D09E65-8DEB-9B48-ABD4-8A5BC43E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4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E2493F-1CFB-BF4A-80CA-3F7661F4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A5BBD-049A-1C4C-90E1-A0E04382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A774C-90CE-B14F-A256-9209FFAA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6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5193-A8B1-CE44-AFEB-AD41A7368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9BB14-3263-4D46-A7B6-685A0B5F1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72E8B-EE48-FF4E-8CE0-D06B7F028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FE60F-4332-A24E-9E50-1594B715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9D069-D769-5447-B6A6-048D66A3B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BF45B-FC52-4641-814F-5CF103D72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3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D5DC-B9C7-4A46-A89C-06156246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F165EE-39E7-D94D-BCC6-F16928D9D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95ACF-5CA6-E14B-819C-543096B4B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D95C2-B9D1-4A4E-B9C3-9AB387FCD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6F888-B76A-2544-9CDE-AB93BB65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A79F3-6F80-5F47-A5C2-9B227A193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74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8EC5-9098-D641-AF62-3EAD94631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5B817C-0509-8A4F-AB3D-51672BF5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AE412-CA5C-BA4A-9686-F0CC2C36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937AF-B7BF-954A-95CE-6D3C972BC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6AA9-6DF0-8A4F-976E-97D2AE25C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1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2A7733-D955-D446-83A6-7C30AD7986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9EA7C1-139D-AD4D-A399-B24424A61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E0D53-0F1B-CE4D-8E2E-F99AFD76E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65D17-C237-8B4C-B101-885A5D44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864FC-4569-4F49-A61F-40543FF7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E98A3A-CA70-8E4F-B72C-AD2913BEB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DC8DB-CB90-4541-BBA3-7FBE8C3AE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48E62-FE1C-9344-BA80-1C33AA5F6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8AE55-7A4F-E145-B04D-34E10059AAAF}" type="datetimeFigureOut">
              <a:rPr lang="en-US" smtClean="0"/>
              <a:t>8/25/20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490AA-F524-0144-BF3B-7F017CACF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5D4CA-C939-0B44-8161-1C42EE49A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A30E4-3E8C-094C-B2AE-15CF42BD9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5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86295E7F-EA66-480B-B001-C8BE7CD61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4E0FF-057F-8341-B9A1-0A4DD7B97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686" y="5091762"/>
            <a:ext cx="7484787" cy="1264588"/>
          </a:xfrm>
        </p:spPr>
        <p:txBody>
          <a:bodyPr anchor="ctr">
            <a:normAutofit/>
          </a:bodyPr>
          <a:lstStyle/>
          <a:p>
            <a:pPr algn="r"/>
            <a:r>
              <a:rPr lang="en-US" sz="4400" dirty="0">
                <a:solidFill>
                  <a:srgbClr val="FFFFFF"/>
                </a:solidFill>
              </a:rPr>
              <a:t>Teaching Assistant Orientation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40DFED-6AEC-9643-A44C-19CC02DAB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2120" y="5091763"/>
            <a:ext cx="3012706" cy="1264587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UW Madison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</a:rPr>
              <a:t>Department of Sociology</a:t>
            </a:r>
          </a:p>
        </p:txBody>
      </p:sp>
      <p:pic>
        <p:nvPicPr>
          <p:cNvPr id="1026" name="Picture 2" descr="Shifting to a Digital Teaching Model? Here's Some Advice | EdSurge ...">
            <a:extLst>
              <a:ext uri="{FF2B5EF4-FFF2-40B4-BE49-F238E27FC236}">
                <a16:creationId xmlns:a16="http://schemas.microsoft.com/office/drawing/2014/main" id="{222088C1-1D9B-8A44-9790-4318116EE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7" r="-1" b="-1"/>
          <a:stretch/>
        </p:blipFill>
        <p:spPr bwMode="auto">
          <a:xfrm>
            <a:off x="320040" y="320040"/>
            <a:ext cx="11548872" cy="446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9" name="Straight Connector 72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309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7A33D-4B6B-2E4F-BA7C-8C94B834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Preparing to Teach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3DA55-5EB8-A04D-9DE0-13549055B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791" y="2314807"/>
            <a:ext cx="7226550" cy="4273683"/>
          </a:xfrm>
        </p:spPr>
        <p:txBody>
          <a:bodyPr>
            <a:normAutofit fontScale="92500"/>
          </a:bodyPr>
          <a:lstStyle/>
          <a:p>
            <a:r>
              <a:rPr lang="en-US" sz="2200" b="1" dirty="0"/>
              <a:t>Communication</a:t>
            </a:r>
          </a:p>
          <a:p>
            <a:pPr lvl="1"/>
            <a:r>
              <a:rPr lang="en-US" sz="2200" dirty="0"/>
              <a:t>Talk to the instructor/professor early and often</a:t>
            </a:r>
          </a:p>
          <a:p>
            <a:pPr lvl="1"/>
            <a:r>
              <a:rPr lang="en-US" sz="2200" dirty="0"/>
              <a:t>Work with other TAs on your team</a:t>
            </a:r>
          </a:p>
          <a:p>
            <a:pPr lvl="1"/>
            <a:r>
              <a:rPr lang="en-US" sz="2200" dirty="0"/>
              <a:t>Seek out experienced TAs who previously taught the course</a:t>
            </a:r>
          </a:p>
          <a:p>
            <a:r>
              <a:rPr lang="en-US" sz="2200" b="1" dirty="0"/>
              <a:t>Schedule</a:t>
            </a:r>
          </a:p>
          <a:p>
            <a:pPr lvl="1"/>
            <a:r>
              <a:rPr lang="en-US" sz="2200" dirty="0"/>
              <a:t>Write out classes, exams/assignment due dates in your calendar</a:t>
            </a:r>
          </a:p>
          <a:p>
            <a:pPr lvl="1"/>
            <a:r>
              <a:rPr lang="en-US" sz="2200" dirty="0"/>
              <a:t>Anticipate time for grading, team meetings, lesson planning</a:t>
            </a:r>
          </a:p>
          <a:p>
            <a:pPr lvl="1"/>
            <a:r>
              <a:rPr lang="en-US" sz="2200" dirty="0"/>
              <a:t>Determine office hours (~ 2 hours per week)</a:t>
            </a:r>
          </a:p>
          <a:p>
            <a:r>
              <a:rPr lang="en-US" sz="2200" b="1" dirty="0"/>
              <a:t>Enthusiasm</a:t>
            </a:r>
          </a:p>
          <a:p>
            <a:pPr lvl="1"/>
            <a:r>
              <a:rPr lang="en-US" sz="2200" dirty="0"/>
              <a:t>Whether behind a mask or computer, be present</a:t>
            </a:r>
          </a:p>
          <a:p>
            <a:pPr lvl="1"/>
            <a:r>
              <a:rPr lang="en-US" sz="2200" dirty="0"/>
              <a:t>Excite yourself, excite your students about sociology!</a:t>
            </a:r>
          </a:p>
          <a:p>
            <a:pPr lvl="1"/>
            <a:endParaRPr lang="en-US" sz="1700" dirty="0"/>
          </a:p>
          <a:p>
            <a:pPr lvl="1"/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32CCA-3F15-4C5A-9B6E-DE04D019AB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88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9B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5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88C40-1677-334D-9D0A-A0BE8823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FFFFFF"/>
                </a:solidFill>
              </a:rPr>
              <a:t>The First Day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F860A-AB23-444D-BBF9-480960219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608" y="457200"/>
            <a:ext cx="7534047" cy="5941879"/>
          </a:xfrm>
        </p:spPr>
        <p:txBody>
          <a:bodyPr anchor="ctr">
            <a:normAutofit lnSpcReduction="10000"/>
          </a:bodyPr>
          <a:lstStyle/>
          <a:p>
            <a:r>
              <a:rPr lang="en-US" sz="2400" b="1" dirty="0"/>
              <a:t>Create classroom environment</a:t>
            </a:r>
            <a:endParaRPr lang="en-US" sz="2400" dirty="0"/>
          </a:p>
          <a:p>
            <a:pPr lvl="1"/>
            <a:r>
              <a:rPr lang="en-US" sz="2000" dirty="0"/>
              <a:t>If online, be aware of what all the camera can see</a:t>
            </a:r>
          </a:p>
          <a:p>
            <a:pPr lvl="1"/>
            <a:r>
              <a:rPr lang="en-US" sz="2000" dirty="0"/>
              <a:t>Minimize background </a:t>
            </a:r>
            <a:r>
              <a:rPr lang="en-US" sz="2000" dirty="0" err="1"/>
              <a:t>noice</a:t>
            </a:r>
            <a:endParaRPr lang="en-US" sz="2000" dirty="0"/>
          </a:p>
          <a:p>
            <a:r>
              <a:rPr lang="en-US" sz="2400" b="1" dirty="0"/>
              <a:t>Download student roster </a:t>
            </a:r>
            <a:r>
              <a:rPr lang="en-US" sz="2400" dirty="0"/>
              <a:t>(names and pictures)</a:t>
            </a:r>
          </a:p>
          <a:p>
            <a:pPr lvl="1"/>
            <a:r>
              <a:rPr lang="en-US" sz="2000" dirty="0" err="1"/>
              <a:t>MyUW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 “Faculty Center”  People Icon  “Photo Roster”</a:t>
            </a:r>
          </a:p>
          <a:p>
            <a:pPr lvl="1"/>
            <a:r>
              <a:rPr lang="en-US" dirty="0"/>
              <a:t>Ask students to introduce themselves </a:t>
            </a:r>
          </a:p>
          <a:p>
            <a:pPr lvl="1"/>
            <a:r>
              <a:rPr lang="en-US" dirty="0"/>
              <a:t>Note preferred names and pronouns</a:t>
            </a:r>
          </a:p>
          <a:p>
            <a:r>
              <a:rPr lang="en-US" sz="2400" b="1" dirty="0"/>
              <a:t>First impressions matter </a:t>
            </a:r>
            <a:r>
              <a:rPr lang="en-US" sz="2400" dirty="0"/>
              <a:t>(even online…)</a:t>
            </a:r>
          </a:p>
          <a:p>
            <a:pPr lvl="1"/>
            <a:r>
              <a:rPr lang="en-US" dirty="0"/>
              <a:t>Set the tone for your classroom</a:t>
            </a:r>
          </a:p>
          <a:p>
            <a:r>
              <a:rPr lang="en-US" sz="2400" b="1" dirty="0"/>
              <a:t>Clarify expectations for discussion/virtual interaction</a:t>
            </a:r>
          </a:p>
          <a:p>
            <a:pPr lvl="1"/>
            <a:r>
              <a:rPr lang="en-US" dirty="0"/>
              <a:t>Participation – how to earn points?</a:t>
            </a:r>
          </a:p>
          <a:p>
            <a:pPr lvl="1"/>
            <a:r>
              <a:rPr lang="en-US" dirty="0"/>
              <a:t>Attendance policies</a:t>
            </a:r>
          </a:p>
          <a:p>
            <a:pPr lvl="1"/>
            <a:r>
              <a:rPr lang="en-US" dirty="0"/>
              <a:t>Cameras/microphones on or off? Headphones?</a:t>
            </a:r>
          </a:p>
          <a:p>
            <a:r>
              <a:rPr lang="en-US" sz="2400" b="1" dirty="0"/>
              <a:t>Send email to students </a:t>
            </a:r>
            <a:r>
              <a:rPr lang="en-US" sz="2400" dirty="0"/>
              <a:t>(by Monday 8/31)</a:t>
            </a:r>
          </a:p>
          <a:p>
            <a:pPr lvl="1"/>
            <a:r>
              <a:rPr lang="en-US" sz="2000" dirty="0"/>
              <a:t>Section emails now in Google Groups</a:t>
            </a:r>
          </a:p>
          <a:p>
            <a:r>
              <a:rPr lang="en-US" sz="2400" b="1" dirty="0"/>
              <a:t>Syllabus</a:t>
            </a:r>
          </a:p>
        </p:txBody>
      </p:sp>
    </p:spTree>
    <p:extLst>
      <p:ext uri="{BB962C8B-B14F-4D97-AF65-F5344CB8AC3E}">
        <p14:creationId xmlns:p14="http://schemas.microsoft.com/office/powerpoint/2010/main" val="14229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0CAAE-AD3D-E84C-AF39-4B4A4934E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345965"/>
            <a:ext cx="10515600" cy="1133693"/>
          </a:xfrm>
        </p:spPr>
        <p:txBody>
          <a:bodyPr>
            <a:normAutofit/>
          </a:bodyPr>
          <a:lstStyle/>
          <a:p>
            <a:r>
              <a:rPr lang="en-US" sz="4800" dirty="0"/>
              <a:t>The Syllabus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557A20-F6AA-4AF3-8C3D-A02CB09AA2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847215"/>
              </p:ext>
            </p:extLst>
          </p:nvPr>
        </p:nvGraphicFramePr>
        <p:xfrm>
          <a:off x="838200" y="1479658"/>
          <a:ext cx="10873902" cy="503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673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971E97-A4BC-114A-A454-7F5C8F29A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D9F1DB-2EB2-D441-A18F-4AC1C60CB5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F9BCC8-2988-CC4C-935C-63B81C51AB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356126-1552-DD4A-8235-56C3F2F5E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32D8E7-2653-FA45-B527-AFE69C219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491CF7-1EF4-294B-8BE6-2D67D7B63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C10FB67-9E70-7B47-8C41-5DF593589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BCADD2B-A685-4342-8667-DA85B63FE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A287D9-7EE8-A34E-A0F7-206CFA60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Online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E30BB-2EEF-B84C-960D-F92FBB395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052" y="2623279"/>
            <a:ext cx="5888330" cy="3756739"/>
          </a:xfrm>
        </p:spPr>
        <p:txBody>
          <a:bodyPr>
            <a:normAutofit fontScale="62500" lnSpcReduction="20000"/>
          </a:bodyPr>
          <a:lstStyle/>
          <a:p>
            <a:r>
              <a:rPr lang="en-US" sz="3400" dirty="0"/>
              <a:t>Document, webpage, syllabus build-in</a:t>
            </a:r>
          </a:p>
          <a:p>
            <a:r>
              <a:rPr lang="en-US" sz="3400" dirty="0"/>
              <a:t>Details how the course will operate </a:t>
            </a:r>
          </a:p>
          <a:p>
            <a:r>
              <a:rPr lang="en-US" sz="3400" dirty="0"/>
              <a:t>Where should students go for information?</a:t>
            </a:r>
          </a:p>
          <a:p>
            <a:r>
              <a:rPr lang="en-US" sz="3400" dirty="0"/>
              <a:t>What assignments should be submitted where? </a:t>
            </a:r>
          </a:p>
          <a:p>
            <a:r>
              <a:rPr lang="en-US" sz="3400" dirty="0"/>
              <a:t>Are quizzes/exams timed? Can students start/stop and return?</a:t>
            </a:r>
          </a:p>
          <a:p>
            <a:r>
              <a:rPr lang="en-US" sz="3400" dirty="0"/>
              <a:t>How will section be held? Through what platform(s)? </a:t>
            </a:r>
          </a:p>
          <a:p>
            <a:r>
              <a:rPr lang="en-US" sz="3400" dirty="0"/>
              <a:t>What qualifies as participation online</a:t>
            </a:r>
          </a:p>
          <a:p>
            <a:r>
              <a:rPr lang="en-US" sz="3400" dirty="0"/>
              <a:t>Notifications and contact information</a:t>
            </a:r>
          </a:p>
          <a:p>
            <a:endParaRPr lang="en-US" sz="1300" dirty="0"/>
          </a:p>
          <a:p>
            <a:pPr lvl="1"/>
            <a:endParaRPr lang="en-US" sz="1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095A50-6B6E-2346-9FB0-F4278DF68C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"/>
          <a:stretch/>
        </p:blipFill>
        <p:spPr>
          <a:xfrm>
            <a:off x="7107382" y="2739336"/>
            <a:ext cx="4526779" cy="3358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780DF4-68B3-634B-93C8-5322C68B5FE7}"/>
              </a:ext>
            </a:extLst>
          </p:cNvPr>
          <p:cNvSpPr txBox="1"/>
          <p:nvPr/>
        </p:nvSpPr>
        <p:spPr>
          <a:xfrm>
            <a:off x="1034321" y="26232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6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76D92-5C81-8E41-B851-27F92734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Instruction Online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97A0-2E87-364E-9F09-4A8FA391E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935" y="1479328"/>
            <a:ext cx="6622444" cy="5251646"/>
          </a:xfrm>
        </p:spPr>
        <p:txBody>
          <a:bodyPr anchor="ctr">
            <a:normAutofit fontScale="92500"/>
          </a:bodyPr>
          <a:lstStyle/>
          <a:p>
            <a:r>
              <a:rPr lang="en-US" sz="2200" b="1" dirty="0">
                <a:solidFill>
                  <a:srgbClr val="FEFFFF"/>
                </a:solidFill>
              </a:rPr>
              <a:t>Be “Present”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Make time to be present online, via email, discussion boards, Twitter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Be aware of availability exhaustion with online teaching 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Course question discussion board (like online help forum)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30 - 60 minutes per day </a:t>
            </a:r>
          </a:p>
          <a:p>
            <a:r>
              <a:rPr lang="en-US" sz="2200" b="1" dirty="0">
                <a:solidFill>
                  <a:srgbClr val="FEFFFF"/>
                </a:solidFill>
              </a:rPr>
              <a:t>Student Communication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Avoid sending massive lists and bricks of text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In announcements/emails, hyperlink things for easy access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Send fewer messages with maximized information and links</a:t>
            </a:r>
          </a:p>
          <a:p>
            <a:r>
              <a:rPr lang="en-US" sz="2200" b="1" dirty="0">
                <a:solidFill>
                  <a:srgbClr val="FEFFFF"/>
                </a:solidFill>
              </a:rPr>
              <a:t>Appointments/Office Hours Scheduling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Recommend scheduling software(s) (ex: </a:t>
            </a:r>
            <a:r>
              <a:rPr lang="en-US" sz="2000" dirty="0" err="1">
                <a:solidFill>
                  <a:srgbClr val="FEFFFF"/>
                </a:solidFill>
              </a:rPr>
              <a:t>YouCanBook.me</a:t>
            </a:r>
            <a:r>
              <a:rPr lang="en-US" sz="2000" dirty="0">
                <a:solidFill>
                  <a:srgbClr val="FEFFFF"/>
                </a:solidFill>
              </a:rPr>
              <a:t>) </a:t>
            </a:r>
          </a:p>
          <a:p>
            <a:pPr lvl="1"/>
            <a:r>
              <a:rPr lang="en-US" sz="2000" dirty="0">
                <a:solidFill>
                  <a:srgbClr val="FEFFFF"/>
                </a:solidFill>
              </a:rPr>
              <a:t>Integrate with meeting software</a:t>
            </a:r>
          </a:p>
          <a:p>
            <a:pPr lvl="2"/>
            <a:r>
              <a:rPr lang="en-US" sz="1600" dirty="0">
                <a:solidFill>
                  <a:srgbClr val="FEFFFF"/>
                </a:solidFill>
              </a:rPr>
              <a:t>Zoom (coming to UW c. October 2020)</a:t>
            </a:r>
          </a:p>
          <a:p>
            <a:endParaRPr lang="en-US" sz="15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2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 Fill">
            <a:extLst>
              <a:ext uri="{FF2B5EF4-FFF2-40B4-BE49-F238E27FC236}">
                <a16:creationId xmlns:a16="http://schemas.microsoft.com/office/drawing/2014/main" id="{44D65982-4F00-4330-8DAA-DE6A9E4D6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lor Cover">
            <a:extLst>
              <a:ext uri="{FF2B5EF4-FFF2-40B4-BE49-F238E27FC236}">
                <a16:creationId xmlns:a16="http://schemas.microsoft.com/office/drawing/2014/main" id="{009115B9-5BFD-478D-9C87-29ADB3AF1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57F946-2E03-4DE1-91F8-25BEDC663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-2"/>
            <a:ext cx="3468234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598881B-E007-4AAF-BA50-0AD6182192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87A6DD9E-16A5-46AE-A522-D46D6BEDF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905207-5FA7-874F-81CA-1EB90330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Ask Along the Way…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438E7-4CA4-BB42-8EBC-205E2FCCF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587" y="714895"/>
            <a:ext cx="8370059" cy="5879043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How should I keep a gradebook? Xcel? Through Canvas?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Decide with instructor/teaching team</a:t>
            </a:r>
          </a:p>
          <a:p>
            <a:r>
              <a:rPr lang="en-US" sz="2400" dirty="0">
                <a:solidFill>
                  <a:schemeClr val="tx2"/>
                </a:solidFill>
              </a:rPr>
              <a:t>What happens if a student cheats?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Inform the instructor immediately; the process  moves from there…</a:t>
            </a:r>
          </a:p>
          <a:p>
            <a:r>
              <a:rPr lang="en-US" sz="2400" dirty="0">
                <a:solidFill>
                  <a:schemeClr val="tx2"/>
                </a:solidFill>
              </a:rPr>
              <a:t>If I’m too sick to teach section, what should I do?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Try to get coverage with another TA, let your instructor know, let students know </a:t>
            </a:r>
          </a:p>
          <a:p>
            <a:r>
              <a:rPr lang="en-US" sz="2400" dirty="0">
                <a:solidFill>
                  <a:schemeClr val="tx2"/>
                </a:solidFill>
              </a:rPr>
              <a:t>What if a student says something sexist/racist?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Defend the integrity of your classroom (online or in person)</a:t>
            </a:r>
          </a:p>
          <a:p>
            <a:r>
              <a:rPr lang="en-US" sz="2400" dirty="0">
                <a:solidFill>
                  <a:schemeClr val="tx2"/>
                </a:solidFill>
              </a:rPr>
              <a:t>What can I do if a student “ghosts” the class?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Attempt contact via email twice, inform the instructor about ”lost sheep”</a:t>
            </a:r>
          </a:p>
          <a:p>
            <a:r>
              <a:rPr lang="en-US" sz="2400" dirty="0">
                <a:solidFill>
                  <a:schemeClr val="tx2"/>
                </a:solidFill>
              </a:rPr>
              <a:t>Can I talk about my students?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Only with your team, instructor or for purposes of education/becoming a better instructor.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35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635</Words>
  <Application>Microsoft Macintosh PowerPoint</Application>
  <PresentationFormat>Widescreen</PresentationFormat>
  <Paragraphs>91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Teaching Assistant Orientation</vt:lpstr>
      <vt:lpstr>Preparing to Teach</vt:lpstr>
      <vt:lpstr>The First Day</vt:lpstr>
      <vt:lpstr>The Syllabus</vt:lpstr>
      <vt:lpstr>Online Orientation</vt:lpstr>
      <vt:lpstr>Instruction Online</vt:lpstr>
      <vt:lpstr>Ask Along the Way…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Assistant Orientation</dc:title>
  <dc:creator>david frank</dc:creator>
  <cp:lastModifiedBy>david frank</cp:lastModifiedBy>
  <cp:revision>9</cp:revision>
  <dcterms:created xsi:type="dcterms:W3CDTF">2020-08-25T04:37:55Z</dcterms:created>
  <dcterms:modified xsi:type="dcterms:W3CDTF">2020-08-25T20:18:40Z</dcterms:modified>
</cp:coreProperties>
</file>